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305" r:id="rId5"/>
    <p:sldId id="258" r:id="rId6"/>
    <p:sldId id="309" r:id="rId7"/>
    <p:sldId id="268" r:id="rId8"/>
    <p:sldId id="314" r:id="rId9"/>
    <p:sldId id="266" r:id="rId10"/>
    <p:sldId id="315" r:id="rId11"/>
    <p:sldId id="289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D91A23-486B-4544-A43A-B016D374FBB5}">
          <p14:sldIdLst>
            <p14:sldId id="256"/>
            <p14:sldId id="305"/>
          </p14:sldIdLst>
        </p14:section>
        <p14:section name="Раздел без заголовка" id="{AA0FDB84-3C77-41FB-A973-973CA729AD95}">
          <p14:sldIdLst>
            <p14:sldId id="258"/>
            <p14:sldId id="309"/>
            <p14:sldId id="268"/>
            <p14:sldId id="314"/>
            <p14:sldId id="266"/>
            <p14:sldId id="315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3300"/>
    <a:srgbClr val="E6EEF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D133D-0FDA-405B-9668-40815AEB2874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7C83AA-C850-4E52-A9FF-9EAA75BE12E0}" type="pres">
      <dgm:prSet presAssocID="{3EDD133D-0FDA-405B-9668-40815AEB287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</dgm:ptLst>
  <dgm:cxnLst>
    <dgm:cxn modelId="{CAD4AB87-B8EE-4C1C-B7D2-1395C0FB950C}" type="presOf" srcId="{3EDD133D-0FDA-405B-9668-40815AEB2874}" destId="{1C7C83AA-C850-4E52-A9FF-9EAA75BE12E0}" srcOrd="0" destOrd="0" presId="urn:microsoft.com/office/officeart/2005/8/layout/lProcess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1162-51D2-4762-9849-BD23E8B39118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9DDC7-0F21-4690-8792-1499D6BD5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2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121F2-7ECA-4697-99E3-9C219FBEB1AC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9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9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5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6B0BAF-04F0-48C2-9545-55B6B18BE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0DEF2D8A-B596-4A15-9A24-5AEAFA88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7CD956DF-8045-48FF-8ABF-C28C1623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CD270DD-269E-49D2-AD01-D41ACDB3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AF1017D-897D-4CDD-9D3A-4EC7A1A0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1311BE-021D-44B5-8CEE-7BD8B881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408467EC-236F-4614-B3B5-5664F3F7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B3EDA3E-04C0-4C79-BBC7-5E9E0DC6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532A59B8-1CAC-467E-8EA7-7903C108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A5830D3-CDD7-474C-AD81-C9686BE8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3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8F93E-34BA-4730-9334-3706B1E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E7403DEE-79BB-46A7-98B1-1388E2A3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1E65BDC-256B-4202-A8DA-11C5E45A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229AD7E9-C90B-4398-BDE4-DB0FF8AD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18294C0-2516-4791-B143-FF24E805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2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01F6F8-664A-407F-AB22-F30E7C1C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D421330-321C-4B1B-8EB4-0DBCD357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AB3A2219-A368-4D77-9C32-7AAB49BD7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5E8F9FF0-38A1-427B-8FF5-9DB0B5F9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47FC6B97-6A58-4C79-A065-1026BCA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FFADED38-4F77-41B5-AE9A-5281A50D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3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057C50-6009-49EE-A5D5-3970DE21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82DD21C1-2EBC-421C-843F-E1F28762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7AC1B6A4-69A6-4A88-A21B-E0D4478ED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6A7E55D0-2FAC-4844-8462-893FA485A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96F83D72-ED0E-4431-BD15-7D077A501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860B4077-9B05-4487-9A59-DE0C10B9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60ED377B-0F58-4570-94D5-76A713DB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ED58F7A3-8B0B-414E-83EA-5DCDAA61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2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39474-FD4F-4145-9BCE-4AE600C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55A109E9-D40C-4300-B7DA-41CC7F70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159E5AD6-3A04-4D67-96F8-86B44FB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20C8A434-EDED-4F9C-B577-51C27D2F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372CA036-CD48-466B-9D96-DA394446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E2DA3255-88B3-47C4-ADA9-26FF987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33DEAE64-93EC-439D-A93A-54BB7055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1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D0BA1-6C39-4A3D-8415-AC641A1D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04C78454-5E78-496F-93E2-1202BACC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5E703A45-4685-4637-9E00-648FE994C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E92D098F-54FB-4B08-8E2E-5FBB195B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11C43DB4-99E5-4310-85A8-F4BC98F4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1B8579AB-42C3-4398-B7CA-AD665670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6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015777-C648-4026-A8A0-43D3AEFD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397FE440-3D6D-42BA-9741-700AAE92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23981895-F982-4B7F-A3F4-F9E46A720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47E97E04-4BF7-43BE-9390-69C4F967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256EF5A3-64EF-463D-BF37-460E3379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4AF971DF-3088-4579-B30F-CC12709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1EC07-D8D9-4AB0-B2D3-68F9A72F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B32CEF8E-DF41-4633-98C3-534B64FB5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A995C0C-AD22-4762-8BDC-E2A37A62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34A7FE0-C712-470B-A2CD-D7215347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FE976CE-5C7D-4F85-8F0B-2E26CDC8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68EEAA3D-DFB2-4476-86D3-DBD022F40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615A9A4A-D663-4688-BE91-01181F54F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6DB4D1D2-F414-45A5-84A9-187003D2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B421785-95DC-4A23-AB0A-8AF210C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7308428-0706-4126-BF14-13DAE3C6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9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17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7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15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3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77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06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9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3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0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6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71C5-CE1C-4DA9-BBF2-2801D3456C9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CF79-468E-484A-B2AB-6878F4E9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7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4504E0D9-7FCD-40B9-8750-65DD6C26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F8F34884-053A-4ED8-B14D-F195DCE36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B98414CE-6AC3-4DD9-9037-67ABF7345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B579-9ABF-4042-AC2F-FA48641620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96A22C0-26D9-4C24-A7B5-C6C3A877E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DFB71EB-AB07-4761-89F5-EE041645A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0305-2C50-4B1D-A0C7-C5877DC5052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0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A187-FAF1-49F3-8794-37BBEC389A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B9B0-BC04-4853-BBCD-3EC2E9CDCA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30" y="-196328"/>
            <a:ext cx="6624737" cy="70543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72258"/>
            <a:ext cx="4572000" cy="25135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uk-UA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Представлення  педагогів</a:t>
            </a:r>
            <a:endParaRPr lang="uk-UA" sz="1100" dirty="0"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uk-UA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КЗ «Ліцей сучасної освіти «Інтелект»</a:t>
            </a:r>
            <a:endParaRPr lang="uk-UA" sz="1100" dirty="0"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uk-UA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ІІІ корпус</a:t>
            </a:r>
            <a:endParaRPr lang="uk-UA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8538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62"/>
            <a:ext cx="9070848" cy="6616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536174"/>
            <a:ext cx="5598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>
                <a:solidFill>
                  <a:srgbClr val="0000FF"/>
                </a:solidFill>
              </a:rPr>
              <a:t>Щиро дякуємо</a:t>
            </a:r>
          </a:p>
          <a:p>
            <a:pPr lvl="0" algn="ctr"/>
            <a:r>
              <a:rPr lang="uk-UA" sz="6000" b="1" dirty="0">
                <a:solidFill>
                  <a:srgbClr val="0000FF"/>
                </a:solidFill>
              </a:rPr>
              <a:t> всім</a:t>
            </a:r>
          </a:p>
          <a:p>
            <a:pPr lvl="0" algn="ctr"/>
            <a:r>
              <a:rPr lang="uk-UA" sz="6000" b="1" dirty="0">
                <a:solidFill>
                  <a:srgbClr val="0000FF"/>
                </a:solidFill>
              </a:rPr>
              <a:t> за увагу!!!</a:t>
            </a:r>
            <a:endParaRPr lang="ru-RU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5395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" y="4653136"/>
            <a:ext cx="4885439" cy="2357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172727"/>
            <a:ext cx="4536504" cy="651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Стаж педагогічної роботи-40 років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Остання атестація -2019 рік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Працюю над проблемою «Навчання і виховання молодших школярів засобами інформаційно-комунікативних технологій»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Мої вихованці  постійно беруть участь в інтернет- олімпіадах «На урок», різних інтернет- конкурсах.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Оленич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Анастасія –переможниця шкільного етапу конкурсу ім. Петра Яцика (2020 рік)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Підтвердження вищої категорії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3" y="1412776"/>
            <a:ext cx="3139732" cy="388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7" y="172730"/>
            <a:ext cx="3744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600" b="1" kern="0" dirty="0">
                <a:solidFill>
                  <a:srgbClr val="FF0000"/>
                </a:solidFill>
                <a:latin typeface="Calibri Light" panose="020F0302020204030204"/>
              </a:rPr>
              <a:t>Макаренко  Алла </a:t>
            </a:r>
            <a:endParaRPr lang="uk-UA" sz="3600" b="1" kern="0" dirty="0" smtClean="0">
              <a:solidFill>
                <a:srgbClr val="FF0000"/>
              </a:solidFill>
              <a:latin typeface="Calibri Light" panose="020F0302020204030204"/>
            </a:endParaRPr>
          </a:p>
          <a:p>
            <a:pPr lvl="0" algn="ctr">
              <a:defRPr/>
            </a:pPr>
            <a:r>
              <a:rPr lang="uk-UA" sz="3600" b="1" kern="0" dirty="0" smtClean="0">
                <a:solidFill>
                  <a:srgbClr val="FF0000"/>
                </a:solidFill>
                <a:latin typeface="Calibri Light" panose="020F0302020204030204"/>
              </a:rPr>
              <a:t>Федорівна</a:t>
            </a:r>
            <a:endParaRPr lang="uk-UA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7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" y="4653136"/>
            <a:ext cx="4885439" cy="2357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9248" r="25545" b="-4882"/>
          <a:stretch/>
        </p:blipFill>
        <p:spPr>
          <a:xfrm>
            <a:off x="467545" y="1330942"/>
            <a:ext cx="2781836" cy="4501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6" y="1124744"/>
            <a:ext cx="47525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Пасько Світлана Василівна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Стаж педагогічної діяльності: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42 роки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Рік попередньої атестації: 2020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Вагомі здобутки за останні 4 роки: 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Переможці в онлайн олімпіадах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7661" y="522920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Підтвердження вищої категорії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614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5" y="23242"/>
            <a:ext cx="9113009" cy="683475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0401178"/>
              </p:ext>
            </p:extLst>
          </p:nvPr>
        </p:nvGraphicFramePr>
        <p:xfrm>
          <a:off x="35496" y="188646"/>
          <a:ext cx="9108504" cy="534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4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58E757-5CD7-4B25-A0B8-CC6C67D5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" y="0"/>
            <a:ext cx="9150170" cy="6870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92" y="73573"/>
            <a:ext cx="5115911" cy="12402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/>
            </a:r>
            <a:br>
              <a:rPr lang="uk-UA" sz="3600" b="1" dirty="0">
                <a:solidFill>
                  <a:srgbClr val="00B050"/>
                </a:solidFill>
              </a:rPr>
            </a:br>
            <a:r>
              <a:rPr lang="uk-UA" sz="3600" b="1" dirty="0">
                <a:solidFill>
                  <a:srgbClr val="C00000"/>
                </a:solidFill>
              </a:rPr>
              <a:t>Супрун Ірина Миколаївна</a:t>
            </a:r>
            <a:r>
              <a:rPr lang="uk-UA" sz="3600" b="1" dirty="0">
                <a:solidFill>
                  <a:srgbClr val="0070C0"/>
                </a:solidFill>
              </a:rPr>
              <a:t>, </a:t>
            </a:r>
            <a:r>
              <a:rPr lang="uk-UA" sz="2700" b="1" dirty="0">
                <a:solidFill>
                  <a:srgbClr val="0070C0"/>
                </a:solidFill>
              </a:rPr>
              <a:t>вчитель образотворчого мистецтва, мистецтва.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C1DDA5C9-FBB8-4F9C-BF36-320148787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717" y="1387371"/>
            <a:ext cx="6373211" cy="4789597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1.Стаж педагогічної діяльності 24 роки.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2.Рік попередньої атестації 2020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3.Претендую на підтвердження вищої категорії.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4.Діти брали  участь в конкурсах «Золоті руки», «Космічні фантазії», онлайн-олімпіадах (платформа </a:t>
            </a:r>
            <a:r>
              <a:rPr lang="uk-UA" sz="2000" b="1" dirty="0" err="1">
                <a:solidFill>
                  <a:srgbClr val="7030A0"/>
                </a:solidFill>
              </a:rPr>
              <a:t>НаУрок</a:t>
            </a:r>
            <a:r>
              <a:rPr lang="uk-UA" sz="2000" b="1" dirty="0">
                <a:solidFill>
                  <a:srgbClr val="7030A0"/>
                </a:solidFill>
              </a:rPr>
              <a:t>), займають призові місця.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5.Маю опубліковані розробки уроків та презентації  на порталі </a:t>
            </a:r>
            <a:r>
              <a:rPr lang="uk-UA" sz="2000" b="1" dirty="0" err="1">
                <a:solidFill>
                  <a:srgbClr val="7030A0"/>
                </a:solidFill>
              </a:rPr>
              <a:t>НаУрок</a:t>
            </a:r>
            <a:r>
              <a:rPr lang="uk-UA" sz="2000" b="1" dirty="0">
                <a:solidFill>
                  <a:srgbClr val="7030A0"/>
                </a:solidFill>
              </a:rPr>
              <a:t> («Великодні роздуми», «Фітодизайн», «</a:t>
            </a:r>
            <a:r>
              <a:rPr lang="uk-UA" sz="2000" b="1" dirty="0" err="1">
                <a:solidFill>
                  <a:srgbClr val="7030A0"/>
                </a:solidFill>
              </a:rPr>
              <a:t>Пам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>
                <a:solidFill>
                  <a:srgbClr val="7030A0"/>
                </a:solidFill>
              </a:rPr>
              <a:t>ятки Кіровоградщини» та інші).</a:t>
            </a:r>
          </a:p>
          <a:p>
            <a:endParaRPr lang="uk-UA" sz="2400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="" xmlns:a16="http://schemas.microsoft.com/office/drawing/2014/main" id="{CAA70BE0-015E-4F57-B26D-F23ECF00D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32242" y="73576"/>
            <a:ext cx="2317169" cy="364345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30" y="4934343"/>
            <a:ext cx="4392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C00000"/>
                </a:solidFill>
                <a:ea typeface="Times New Roman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ea typeface="Times New Roman" pitchFamily="18" charset="0"/>
              </a:rPr>
              <a:t>Мій девіз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</a:p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</a:rPr>
              <a:t>« Усі види мистецтв служать найвеличнішому з мистецтв – мистецтву жити на землі».</a:t>
            </a:r>
          </a:p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7030A0"/>
                </a:solidFill>
                <a:ea typeface="Times New Roman" pitchFamily="18" charset="0"/>
              </a:rPr>
              <a:t> Бертольд Брехт</a:t>
            </a:r>
            <a:endParaRPr lang="uk-UA" sz="20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ACBC98-671C-4E7E-B28D-4AC3BB386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899" y="5157196"/>
            <a:ext cx="1580239" cy="1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" y="332660"/>
            <a:ext cx="9144000" cy="6858001"/>
          </a:xfrm>
          <a:prstGeom prst="rect">
            <a:avLst/>
          </a:prstGeom>
        </p:spPr>
      </p:pic>
      <p:pic>
        <p:nvPicPr>
          <p:cNvPr id="2050" name="Picture 2" descr="C:\Users\Student8\Desktop\ЗДНВР 2023-2024\Атестація 2024-2025 нр\для презентації\IMG_20241011_090646_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83194"/>
            <a:ext cx="8928992" cy="66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5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28358"/>
            <a:ext cx="8783961" cy="66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13" y="401485"/>
            <a:ext cx="91037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Охотн</a:t>
            </a:r>
            <a:r>
              <a:rPr lang="uk-UA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ік</a:t>
            </a:r>
            <a:r>
              <a:rPr lang="uk-UA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Катерина Віталіївна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4390" y="1235644"/>
            <a:ext cx="631320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Посада: </a:t>
            </a:r>
            <a:r>
              <a:rPr lang="ru-RU" sz="24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асистент</a:t>
            </a:r>
            <a:r>
              <a:rPr lang="ru-RU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вчителя</a:t>
            </a:r>
            <a:endParaRPr lang="ru-RU" sz="24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Стаж педагогічної діяльності:</a:t>
            </a:r>
            <a:r>
              <a:rPr lang="uk-UA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6 років 1 місяць</a:t>
            </a:r>
            <a:endParaRPr lang="uk-UA" sz="2400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Стаж педагогічної діяльності на займаній посаді: </a:t>
            </a:r>
            <a:r>
              <a:rPr lang="uk-UA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2 роки 1 місяць</a:t>
            </a:r>
          </a:p>
          <a:p>
            <a:pPr>
              <a:lnSpc>
                <a:spcPct val="200000"/>
              </a:lnSpc>
            </a:pPr>
            <a:r>
              <a:rPr lang="uk-UA" sz="24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Рік попередньої атестації: </a:t>
            </a:r>
            <a:r>
              <a:rPr lang="uk-UA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не атестована</a:t>
            </a:r>
            <a:endParaRPr lang="uk-UA" sz="2400" b="1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400" b="1" dirty="0" smtClean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Претендент на категорію, звання: </a:t>
            </a:r>
            <a:r>
              <a:rPr lang="uk-UA" sz="2400" dirty="0" smtClean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12 тарифний розряд</a:t>
            </a:r>
            <a:endParaRPr lang="ru-RU" sz="2400" b="1" dirty="0">
              <a:ln w="0"/>
              <a:solidFill>
                <a:srgbClr val="44546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7577" r="5972" b="14315"/>
          <a:stretch/>
        </p:blipFill>
        <p:spPr>
          <a:xfrm rot="21280006">
            <a:off x="243512" y="1811445"/>
            <a:ext cx="2236336" cy="32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3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792"/>
            <a:ext cx="9113009" cy="6834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685359" cy="4131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err="1">
                <a:solidFill>
                  <a:srgbClr val="FF0000"/>
                </a:solidFill>
                <a:latin typeface="Century Gothic"/>
              </a:rPr>
              <a:t>Голєніщева</a:t>
            </a:r>
            <a:r>
              <a:rPr lang="uk-UA" sz="2800" b="1" dirty="0">
                <a:solidFill>
                  <a:srgbClr val="FF0000"/>
                </a:solidFill>
                <a:latin typeface="Century Gothic"/>
              </a:rPr>
              <a:t> Ганна Вікторівна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43841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srgbClr val="0000FF"/>
                </a:solidFill>
                <a:latin typeface="Century Gothic"/>
              </a:rPr>
              <a:t>Посада: </a:t>
            </a:r>
            <a:r>
              <a:rPr lang="uk-UA" b="1" dirty="0">
                <a:solidFill>
                  <a:srgbClr val="0000FF"/>
                </a:solidFill>
                <a:latin typeface="Century Gothic"/>
              </a:rPr>
              <a:t>асистент вчителя</a:t>
            </a:r>
          </a:p>
          <a:p>
            <a:pPr lvl="0"/>
            <a:endParaRPr lang="uk-UA" b="1" dirty="0">
              <a:solidFill>
                <a:srgbClr val="0000FF"/>
              </a:solidFill>
              <a:latin typeface="Century Gothic"/>
            </a:endParaRPr>
          </a:p>
          <a:p>
            <a:pPr lvl="0"/>
            <a:r>
              <a:rPr lang="uk-UA" dirty="0">
                <a:solidFill>
                  <a:srgbClr val="0000FF"/>
                </a:solidFill>
                <a:latin typeface="Century Gothic"/>
              </a:rPr>
              <a:t>Стаж педагогічної діяльності: </a:t>
            </a:r>
          </a:p>
          <a:p>
            <a:pPr lvl="0"/>
            <a:r>
              <a:rPr lang="uk-UA" b="1" dirty="0">
                <a:solidFill>
                  <a:srgbClr val="0000FF"/>
                </a:solidFill>
                <a:latin typeface="Century Gothic"/>
              </a:rPr>
              <a:t>12 років 1 місяць</a:t>
            </a:r>
          </a:p>
          <a:p>
            <a:pPr lvl="0"/>
            <a:endParaRPr lang="uk-UA" b="1" dirty="0">
              <a:solidFill>
                <a:srgbClr val="0000FF"/>
              </a:solidFill>
              <a:latin typeface="Century Gothic"/>
            </a:endParaRPr>
          </a:p>
          <a:p>
            <a:pPr lvl="0"/>
            <a:r>
              <a:rPr lang="uk-UA" dirty="0">
                <a:solidFill>
                  <a:srgbClr val="0000FF"/>
                </a:solidFill>
                <a:latin typeface="Century Gothic"/>
              </a:rPr>
              <a:t>Стаж педагогічної діяльності на займаній посаді:</a:t>
            </a:r>
          </a:p>
          <a:p>
            <a:pPr lvl="0"/>
            <a:r>
              <a:rPr lang="uk-UA" b="1" dirty="0">
                <a:solidFill>
                  <a:srgbClr val="0000FF"/>
                </a:solidFill>
                <a:latin typeface="Century Gothic"/>
              </a:rPr>
              <a:t>1 рік 1 місяць</a:t>
            </a:r>
          </a:p>
          <a:p>
            <a:pPr lvl="0"/>
            <a:endParaRPr lang="uk-UA" b="1" dirty="0">
              <a:solidFill>
                <a:srgbClr val="0000FF"/>
              </a:solidFill>
              <a:latin typeface="Century Gothic"/>
            </a:endParaRPr>
          </a:p>
          <a:p>
            <a:pPr lvl="0"/>
            <a:r>
              <a:rPr lang="uk-UA" dirty="0">
                <a:solidFill>
                  <a:srgbClr val="0000FF"/>
                </a:solidFill>
                <a:latin typeface="Century Gothic"/>
              </a:rPr>
              <a:t>Рік попередньої атестації:</a:t>
            </a:r>
          </a:p>
          <a:p>
            <a:pPr lvl="0"/>
            <a:r>
              <a:rPr lang="uk-UA" b="1" dirty="0">
                <a:solidFill>
                  <a:srgbClr val="0000FF"/>
                </a:solidFill>
                <a:latin typeface="Century Gothic"/>
              </a:rPr>
              <a:t>Не атестована</a:t>
            </a:r>
          </a:p>
          <a:p>
            <a:pPr lvl="0"/>
            <a:endParaRPr lang="uk-UA" b="1" dirty="0">
              <a:solidFill>
                <a:srgbClr val="0000FF"/>
              </a:solidFill>
              <a:latin typeface="Century Gothic"/>
            </a:endParaRPr>
          </a:p>
          <a:p>
            <a:pPr lvl="0"/>
            <a:r>
              <a:rPr lang="uk-UA" dirty="0">
                <a:solidFill>
                  <a:srgbClr val="0000FF"/>
                </a:solidFill>
                <a:latin typeface="Century Gothic"/>
              </a:rPr>
              <a:t>Претендент на категорію, звання:</a:t>
            </a:r>
          </a:p>
          <a:p>
            <a:pPr lvl="0"/>
            <a:r>
              <a:rPr lang="uk-UA" b="1" dirty="0">
                <a:solidFill>
                  <a:srgbClr val="0000FF"/>
                </a:solidFill>
                <a:latin typeface="Century Gothic"/>
              </a:rPr>
              <a:t>11 тарифний розряд</a:t>
            </a:r>
          </a:p>
        </p:txBody>
      </p:sp>
    </p:spTree>
    <p:extLst>
      <p:ext uri="{BB962C8B-B14F-4D97-AF65-F5344CB8AC3E}">
        <p14:creationId xmlns:p14="http://schemas.microsoft.com/office/powerpoint/2010/main" val="207196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252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Супрун Ірина Миколаївна, вчитель образотворчого мистецтва, мистецтва.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Student8</cp:lastModifiedBy>
  <cp:revision>81</cp:revision>
  <dcterms:created xsi:type="dcterms:W3CDTF">2014-07-05T06:12:51Z</dcterms:created>
  <dcterms:modified xsi:type="dcterms:W3CDTF">2024-10-14T09:38:24Z</dcterms:modified>
</cp:coreProperties>
</file>