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8" r:id="rId3"/>
    <p:sldId id="261" r:id="rId4"/>
    <p:sldId id="257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7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5212" r="3635" b="6255"/>
          <a:stretch/>
        </p:blipFill>
        <p:spPr>
          <a:xfrm>
            <a:off x="0" y="256559"/>
            <a:ext cx="4470400" cy="6205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51680" y="152400"/>
            <a:ext cx="7508240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Єськова Ольга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заступник директора з виховної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Посада заступник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з виховної роботи 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2021-2022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2023-2024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2024-2025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педагогічної діяльності - 13 років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  - не атестувалась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Волонтерська діяльність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національно-патріотичного спрямування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локації «Українське село Перемога» (2 місце сере 100 ЗСО України у конкурсі «Краща декорація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фойе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sz="2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на відповідність займаній посаді.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1125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109"/>
            <a:ext cx="3731666" cy="617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98277" y="-40640"/>
            <a:ext cx="8393723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Турчина Олена Вікторівна</a:t>
            </a:r>
          </a:p>
          <a:p>
            <a:pPr algn="ctr"/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біології та хімії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пед. діяльності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-31 р.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Рік попередньої атестації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-2020 р.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Курси: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08.10-15.10 2024 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компетентнісного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підходу в освітньому процесі</a:t>
            </a:r>
            <a:r>
              <a:rPr lang="uk-UA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нова  українська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школа»</a:t>
            </a: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 якою працюю: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«Формування життєвих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компетентностей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uk-UA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природничих дисциплін.»</a:t>
            </a: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Досягнення: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2022р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Перемога у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конкурсі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авторів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Тижня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БЖ в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номінації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Краща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виховного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заходу».</a:t>
            </a:r>
            <a:endParaRPr lang="uk-UA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2023р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На Урок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Коцар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М.,Василенко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Конєв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Костиря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С.,Петров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 Герасименко І.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ІІІ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Федорова В.,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.,Костюченко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ступеня:Діденко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Легідзь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О.,Романченко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О.,Сухаренко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 ІІІ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Мироненко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К.,Петров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А.,Грабар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Д.,Рябошапка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Т,Конєв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Фурса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хімії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Почечуєв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 Герасименко І.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екологія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м 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мБондаренко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А.,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Киприк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Переможець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біології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м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яку претендую: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 Старший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05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" y="462206"/>
            <a:ext cx="4081590" cy="612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45623" y="254977"/>
            <a:ext cx="7236069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Дмітрієв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Ігор Володимирович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фізичної культури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діяльності - 13 років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  -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категорія 2020 рік</a:t>
            </a:r>
          </a:p>
          <a:p>
            <a:pPr algn="ctr"/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якою працюю: </a:t>
            </a:r>
          </a:p>
          <a:p>
            <a:pPr algn="ctr"/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фізичного виховання у формуванні здорового способу життя</a:t>
            </a:r>
            <a:endParaRPr lang="uk-UA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 за останні 4 роки: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Змагання з футболу  “Шкіряний м’яч” — 2022, 2023 рік (ІІ місце)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Змагання “Пліч-о-пліч” 2023/2024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ІІ етап( 2 місце)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баскетбол — ІІ етап( 2 місце)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волейбол — ІІ, ІІІ,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етапи( 1 місце),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етап ( Всеукраїнський) дійшли  до 1/8 фіналу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на вищу категорію.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86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r="10345"/>
          <a:stretch/>
        </p:blipFill>
        <p:spPr>
          <a:xfrm>
            <a:off x="101600" y="333058"/>
            <a:ext cx="3789680" cy="5864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79520" y="433784"/>
            <a:ext cx="841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Книш Олександр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Сергійович</a:t>
            </a:r>
          </a:p>
          <a:p>
            <a:pPr algn="ctr"/>
            <a:r>
              <a:rPr 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фізики та інформатики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діяльності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- 14 років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- 2020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  -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рік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 якою працюю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sz="1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7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уроках».</a:t>
            </a:r>
          </a:p>
          <a:p>
            <a:pPr algn="ctr"/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Всеукраїнської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олімпіади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ІІ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етап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Вдовіченко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Ашот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 олімпіада з інформатики (програмування) 2021р.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9кл.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 олімпіада з інформатики (програмування) 2023р.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uk-UA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Кривко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8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місце олімпіада з інформаційних технологій 2023р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</a:t>
            </a:r>
            <a:r>
              <a:rPr lang="uk-UA"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всеукраїнських </a:t>
            </a:r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та онлайн олімпіадах;</a:t>
            </a:r>
          </a:p>
          <a:p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Публікація на порталі </a:t>
            </a:r>
            <a:r>
              <a:rPr lang="uk-UA"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всеосвіта</a:t>
            </a:r>
            <a:r>
              <a:rPr lang="uk-UA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500" dirty="0" smtClean="0"/>
              <a:t>ПЕРСПЕКТИВИ </a:t>
            </a:r>
            <a:r>
              <a:rPr lang="ru-RU" sz="1500" dirty="0"/>
              <a:t>РОЗВИТКУ ДИСТАНЦІЙНОЇ ОСВІТИ В </a:t>
            </a:r>
            <a:r>
              <a:rPr lang="ru-RU" sz="1500" dirty="0" smtClean="0"/>
              <a:t>УКРАЇНІ»;</a:t>
            </a:r>
          </a:p>
          <a:p>
            <a:endParaRPr lang="uk-UA" sz="13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на вищу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81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8127" r="9242"/>
          <a:stretch/>
        </p:blipFill>
        <p:spPr>
          <a:xfrm>
            <a:off x="219808" y="351692"/>
            <a:ext cx="3420207" cy="5953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798277" y="167054"/>
            <a:ext cx="83937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Чорна Світлана 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Євгенівна          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фізичної культури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діяльності - 1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років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  - </a:t>
            </a:r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категорія  2017рік</a:t>
            </a:r>
          </a:p>
          <a:p>
            <a:endParaRPr lang="uk-UA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над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якою працюю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в учнів фізичних якостей засобами фізичної культури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Формування 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здорового способу життя.</a:t>
            </a:r>
            <a:r>
              <a:rPr lang="en-US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uk-U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Здобутки 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період атестації: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Змагання “Пліч-о-пліч” 2023/2024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uk-UA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футзал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ІІ етап (2 місце)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волейбол — ІІ, ІІІ, IV етапи (1 місце)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II, III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на  I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28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6" r="5661"/>
          <a:stretch/>
        </p:blipFill>
        <p:spPr>
          <a:xfrm>
            <a:off x="123094" y="372207"/>
            <a:ext cx="4528038" cy="609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51132" y="237392"/>
            <a:ext cx="7605345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Маліков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Володимир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Юрійович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математики</a:t>
            </a:r>
          </a:p>
          <a:p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 діяльності – 3,5 роки.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– немає (диплом 2022 рік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uk-UA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на якою працюю: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«Інноваційні 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технології та форми навчання на </a:t>
            </a:r>
            <a:r>
              <a:rPr lang="uk-UA" sz="1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uk-UA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в умовах дистанційної освіти</a:t>
            </a:r>
            <a:r>
              <a:rPr lang="uk-UA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uk-UA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Олімпіс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2021 - осіння сесія":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ступінь: 6 учнів;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ступінь: 3 учні;</a:t>
            </a:r>
          </a:p>
          <a:p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ступінь: 1 учень.</a:t>
            </a:r>
          </a:p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кваліфікації:</a:t>
            </a: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Росток”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24.06.2021 (30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Інтегративно-діяльнісна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24.06.2021 (30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Цифровізація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28.06.2022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математики в 5-9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НУШ”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28.02.2023 (30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Наздоженемо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подолання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втрат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математики”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23.04.2024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”НУШ у 7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готуємось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Математика”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04.06.2024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год)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Сертифікат “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Розімію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курс з психологічно-емоційної підтримки” 05.06.2024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(30 год).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на другу 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категорію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5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7" t="24281" r="32848"/>
          <a:stretch/>
        </p:blipFill>
        <p:spPr>
          <a:xfrm>
            <a:off x="71120" y="223520"/>
            <a:ext cx="3881120" cy="623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40480" y="345440"/>
            <a:ext cx="835152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ГАЙДУК СЕРГІЙ 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ГРИГОРОВИЧ</a:t>
            </a:r>
          </a:p>
          <a:p>
            <a:pPr algn="ctr">
              <a:buNone/>
            </a:pP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ПОЛЬСЬКОЇ МОВИ</a:t>
            </a: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КАТЕГОРІЯ: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</a:p>
          <a:p>
            <a:pPr>
              <a:lnSpc>
                <a:spcPct val="150000"/>
              </a:lnSpc>
            </a:pP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ПЕДАГОГІЧНИЙ СТАЖ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</a:p>
          <a:p>
            <a:pPr>
              <a:lnSpc>
                <a:spcPct val="150000"/>
              </a:lnSpc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Попередня атестація – немає</a:t>
            </a:r>
          </a:p>
          <a:p>
            <a:pPr>
              <a:lnSpc>
                <a:spcPct val="150000"/>
              </a:lnSpc>
              <a:buNone/>
            </a:pP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ДОСЯГНЕННЯ: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2022 -2023 Н.Р. І МІСЦЕ В КОНКУРСІ “ІНСАЙТИ” (Єлизавета Горобець), </a:t>
            </a: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>
              <a:lnSpc>
                <a:spcPct val="150000"/>
              </a:lnSpc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НА ОБЛАСНОМУ ЕТАПВ НАУКОВИХ РОБІТ МАН (Артем </a:t>
            </a:r>
            <a:r>
              <a:rPr lang="uk-U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Мерзлікін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2023-2024 Н. Р. ІІІ МІСЦЕ НА ОБЛАСНОМУ ЕТАПВ НАУКОВИХ РОБІТ МАН (Єлизавета Горобець);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ДРУК</a:t>
            </a:r>
          </a:p>
          <a:p>
            <a:pPr>
              <a:lnSpc>
                <a:spcPct val="15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 МЕТОДИЧНИХ МАТЕРІАЛІВ У ЗБІРНИКУ “ПЕДАГОГІЧНИЙ ВІСНИК” №1-2 2023 Р., </a:t>
            </a:r>
          </a:p>
          <a:p>
            <a:pPr>
              <a:lnSpc>
                <a:spcPct val="15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ПОЛЬСЬКОГО СЛІДУ НА НАШІЙ ТЕРИТОРІЇ В ЗБІРНИКУ “ІНГУЛЬСЬКИЙ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ВИПУСК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8,2023 р.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ВІДЕОРОЛИК </a:t>
            </a:r>
          </a:p>
          <a:p>
            <a:pPr>
              <a:lnSpc>
                <a:spcPct val="150000"/>
              </a:lnSpc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ОБЛАСНЕ ТЕЛЕБАЧЕННЯ ВІД КІНОКОМПАНІЇ “ВІТЕР”</a:t>
            </a:r>
          </a:p>
          <a:p>
            <a:pPr algn="ctr">
              <a:lnSpc>
                <a:spcPct val="150000"/>
              </a:lnSpc>
              <a:buNone/>
            </a:pPr>
            <a:r>
              <a:rPr lang="uk-U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РОБОИ НА ДАНІЙ ПОСАДІ: </a:t>
            </a:r>
            <a:endPara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КРЕМЕНЧУЦЬКА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ФІЛІЯ ВИЩОЇ ШКОЛИ ҐОСПОДАРКИ В БИДҐОЩІ (2016-2021),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КРЕМЕНЧУЦЬКИЙ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 № 2 (2021 -2022), </a:t>
            </a:r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ЛІЦЕЙ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ОСВІТИ “ІНТЕЛЕКТ” СМР (ВІД 2022 РОКУ).</a:t>
            </a:r>
          </a:p>
          <a:p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6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74</TotalTime>
  <Words>432</Words>
  <Application>Microsoft Office PowerPoint</Application>
  <PresentationFormat>Широкоэкранный</PresentationFormat>
  <Paragraphs>146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Небеса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TPCUser</dc:creator>
  <cp:lastModifiedBy>TPCUser</cp:lastModifiedBy>
  <cp:revision>11</cp:revision>
  <dcterms:created xsi:type="dcterms:W3CDTF">2024-10-10T06:14:38Z</dcterms:created>
  <dcterms:modified xsi:type="dcterms:W3CDTF">2024-10-14T09:44:22Z</dcterms:modified>
</cp:coreProperties>
</file>